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99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060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97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007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31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76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281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56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40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85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123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3D22-8935-427B-A11A-730067D1EF56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A42FD-7ADA-44B5-95A5-6E2E4822F6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22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152" y="1633157"/>
            <a:ext cx="4337284" cy="422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2645879" y="1033380"/>
            <a:ext cx="3641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Soluble VEGFR-2/KDR (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S01-001)</a:t>
            </a:r>
            <a:endParaRPr lang="de-DE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0510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Bildschirmpräsentation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2013-08-05T09:54:17Z</dcterms:created>
  <dcterms:modified xsi:type="dcterms:W3CDTF">2015-04-14T07:38:42Z</dcterms:modified>
</cp:coreProperties>
</file>